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74" r:id="rId9"/>
    <p:sldId id="364" r:id="rId10"/>
    <p:sldId id="371" r:id="rId11"/>
    <p:sldId id="365" r:id="rId12"/>
    <p:sldId id="367" r:id="rId13"/>
    <p:sldId id="372" r:id="rId14"/>
    <p:sldId id="368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75"/>
    <p:restoredTop sz="69209"/>
  </p:normalViewPr>
  <p:slideViewPr>
    <p:cSldViewPr snapToGrid="0" snapToObjects="1">
      <p:cViewPr varScale="1">
        <p:scale>
          <a:sx n="96" d="100"/>
          <a:sy n="96" d="100"/>
        </p:scale>
        <p:origin x="168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in the main branch from which they were copied didn’t change</a:t>
            </a:r>
          </a:p>
          <a:p>
            <a:r>
              <a:rPr lang="en-US" dirty="0"/>
              <a:t>    - it is still green.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  <a:r>
              <a:rPr lang="en-US" b="0" dirty="0"/>
              <a:t> using the </a:t>
            </a:r>
            <a:r>
              <a:rPr lang="en-US" b="1" dirty="0"/>
              <a:t>stage</a:t>
            </a:r>
            <a:r>
              <a:rPr lang="en-US" b="0" dirty="0"/>
              <a:t> command.</a:t>
            </a:r>
            <a:endParaRPr lang="en-US" b="1" dirty="0"/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 – can describe them with a short phrase.</a:t>
            </a:r>
          </a:p>
          <a:p>
            <a:r>
              <a:rPr lang="en-US" dirty="0"/>
              <a:t>      - I.e. the message.</a:t>
            </a:r>
          </a:p>
          <a:p>
            <a:r>
              <a:rPr lang="en-US" dirty="0"/>
              <a:t>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</a:t>
            </a:r>
            <a:r>
              <a:rPr lang="en-US"/>
              <a:t>, stage, </a:t>
            </a:r>
            <a:r>
              <a:rPr lang="en-US" dirty="0"/>
              <a:t>commit cycle as many times as is necessary.</a:t>
            </a:r>
          </a:p>
          <a:p>
            <a:endParaRPr lang="en-US" dirty="0"/>
          </a:p>
          <a:p>
            <a:r>
              <a:rPr lang="en-US" dirty="0"/>
              <a:t>Try not to think of a commit as a save.</a:t>
            </a:r>
          </a:p>
          <a:p>
            <a:r>
              <a:rPr lang="en-US" dirty="0"/>
              <a:t>  - When you save, it changes your Local Files</a:t>
            </a:r>
          </a:p>
          <a:p>
            <a:r>
              <a:rPr lang="en-US" dirty="0"/>
              <a:t>    - You should do that constantly!</a:t>
            </a:r>
          </a:p>
          <a:p>
            <a:endParaRPr lang="en-US" dirty="0"/>
          </a:p>
          <a:p>
            <a:r>
              <a:rPr lang="en-US" dirty="0"/>
              <a:t>  - Make a commit when you have completed a nameable unit of work.</a:t>
            </a:r>
          </a:p>
          <a:p>
            <a:r>
              <a:rPr lang="en-US" dirty="0"/>
              <a:t>    - I.e. when you complete some cohesive sub-task.</a:t>
            </a:r>
          </a:p>
          <a:p>
            <a:r>
              <a:rPr lang="en-US" dirty="0"/>
              <a:t>    - E.g. adding a text field, writing a test,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  - This ensures that you will be able to give every commit a meaningful message</a:t>
            </a:r>
          </a:p>
          <a:p>
            <a:r>
              <a:rPr lang="en-US" dirty="0"/>
              <a:t>    - If you can’t think of a short description of what you’ve done, maybe its not a commit.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that way you can ask the upstream maintainers to consider them.</a:t>
            </a:r>
          </a:p>
          <a:p>
            <a:endParaRPr lang="en-US" dirty="0"/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  <a:p>
            <a:r>
              <a:rPr lang="en-US" dirty="0"/>
              <a:t>  - this makes a copy of your branch and any commits it contains to your GitHub space.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 (I.e. on GitHub)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r>
              <a:rPr lang="en-US" dirty="0"/>
              <a:t>  - This is called a Pull Request</a:t>
            </a:r>
          </a:p>
          <a:p>
            <a:endParaRPr lang="en-US" dirty="0"/>
          </a:p>
          <a:p>
            <a:r>
              <a:rPr lang="en-US" dirty="0"/>
              <a:t>This is the point to which you will get in the associated activity.</a:t>
            </a:r>
          </a:p>
          <a:p>
            <a:endParaRPr lang="en-US" dirty="0"/>
          </a:p>
          <a:p>
            <a:r>
              <a:rPr lang="en-US" dirty="0"/>
              <a:t>You will:</a:t>
            </a:r>
          </a:p>
          <a:p>
            <a:r>
              <a:rPr lang="en-US" dirty="0"/>
              <a:t>  - Make and switch to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Stage the changes that you make.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what PRs look like to the upstream maintainers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 to keep working on </a:t>
            </a:r>
            <a:r>
              <a:rPr lang="en-US"/>
              <a:t>the project.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the first activity,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the version of FarmData2 we are using as the upstream.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</a:t>
            </a:r>
          </a:p>
          <a:p>
            <a:r>
              <a:rPr lang="en-US" dirty="0"/>
              <a:t>  - who made the changes, </a:t>
            </a:r>
          </a:p>
          <a:p>
            <a:r>
              <a:rPr lang="en-US" dirty="0"/>
              <a:t>  - when the changes were made</a:t>
            </a:r>
          </a:p>
          <a:p>
            <a:r>
              <a:rPr lang="en-US" dirty="0"/>
              <a:t>  - a description of the changes and their purpose</a:t>
            </a:r>
          </a:p>
          <a:p>
            <a:r>
              <a:rPr lang="en-US" dirty="0"/>
              <a:t>  - a unique id for the commit.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You can 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Another way to think of it is that you could start from an empty project </a:t>
            </a:r>
          </a:p>
          <a:p>
            <a:r>
              <a:rPr lang="en-US" dirty="0"/>
              <a:t> - then go along and apply each commit in order</a:t>
            </a:r>
          </a:p>
          <a:p>
            <a:r>
              <a:rPr lang="en-US" dirty="0"/>
              <a:t> - when you have applied all of the commits you have the current state of the project.</a:t>
            </a:r>
          </a:p>
          <a:p>
            <a:endParaRPr lang="en-US" dirty="0"/>
          </a:p>
          <a:p>
            <a:r>
              <a:rPr lang="en-US" dirty="0"/>
              <a:t>TIP: Even though it is not quite accurate, it is often useful to just think of every commit as its own full copy of the files at that point in time.</a:t>
            </a:r>
          </a:p>
          <a:p>
            <a:r>
              <a:rPr lang="en-US" dirty="0"/>
              <a:t>  - Because each commit has a unique identifier, then we can think about resetting the project to any commit as reverting to that point in time.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r>
              <a:rPr lang="en-US" dirty="0"/>
              <a:t>      - different projects will do it differently.</a:t>
            </a:r>
          </a:p>
          <a:p>
            <a:endParaRPr lang="en-US" dirty="0"/>
          </a:p>
          <a:p>
            <a:r>
              <a:rPr lang="en-US" dirty="0"/>
              <a:t>When you want to do some work (e.g. 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Only project maintainers will change the main branch.</a:t>
            </a:r>
          </a:p>
          <a:p>
            <a:r>
              <a:rPr lang="en-US" dirty="0"/>
              <a:t>    - We’ll see that this happens via the pull requests that we’ve mentioned.</a:t>
            </a:r>
          </a:p>
          <a:p>
            <a:r>
              <a:rPr lang="en-US" dirty="0"/>
              <a:t>    - we’ll see how that works in a bit…</a:t>
            </a:r>
          </a:p>
          <a:p>
            <a:r>
              <a:rPr lang="en-US" dirty="0"/>
              <a:t>    - but basically if they accept your changes</a:t>
            </a:r>
          </a:p>
          <a:p>
            <a:r>
              <a:rPr lang="en-US" dirty="0"/>
              <a:t>  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main branch </a:t>
            </a:r>
          </a:p>
          <a:p>
            <a:r>
              <a:rPr lang="en-US" dirty="0"/>
              <a:t>  - You can get copies of the other branches in the repo also if you request them,</a:t>
            </a:r>
          </a:p>
          <a:p>
            <a:r>
              <a:rPr lang="en-US" dirty="0"/>
              <a:t>  - the main branch includes all of the commits and all of the history of the changes in that branch.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a copy of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main branch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behave pretty much like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them, then they will differ.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it is then the changes that you make to the local files that will become future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that is because you haven’t made any changes </a:t>
            </a:r>
          </a:p>
          <a:p>
            <a:r>
              <a:rPr lang="en-US" dirty="0"/>
              <a:t>  - and you haven’t committed them to this branch yet.</a:t>
            </a:r>
          </a:p>
        </p:txBody>
      </p:sp>
    </p:spTree>
    <p:extLst>
      <p:ext uri="{BB962C8B-B14F-4D97-AF65-F5344CB8AC3E}">
        <p14:creationId xmlns:p14="http://schemas.microsoft.com/office/powerpoint/2010/main" val="357348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you can commit any changes to this branch you need to tell git that you want to use it.</a:t>
            </a:r>
          </a:p>
          <a:p>
            <a:r>
              <a:rPr lang="en-US" dirty="0"/>
              <a:t>This is called switching to a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But notice:</a:t>
            </a:r>
          </a:p>
          <a:p>
            <a:r>
              <a:rPr lang="en-US" dirty="0"/>
              <a:t>  - the Local Files are still green</a:t>
            </a:r>
          </a:p>
          <a:p>
            <a:r>
              <a:rPr lang="en-US" dirty="0"/>
              <a:t>  - They still match the last commit from main here.</a:t>
            </a:r>
          </a:p>
          <a:p>
            <a:r>
              <a:rPr lang="en-US" dirty="0"/>
              <a:t>  - This is because we have not yet changed them.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2 – Working Locally and Upstreaming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396691" y="2979359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786702" y="4794717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D2396F-F056-6FAC-354E-FD20743B3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E91650-C1F9-224C-A41B-CED778ACE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068160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short description of the changes and their purpose.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92376" y="1615917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065D05-C035-D2F4-51EA-ECBC7B91D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EE551C-A445-73A0-F2AB-014EB2F8B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5312</TotalTime>
  <Words>2660</Words>
  <Application>Microsoft Macintosh PowerPoint</Application>
  <PresentationFormat>On-screen Show (16:9)</PresentationFormat>
  <Paragraphs>295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2 – Working Locally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Feature Branch</vt:lpstr>
      <vt:lpstr>git: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395</cp:revision>
  <cp:lastPrinted>2021-10-20T14:35:33Z</cp:lastPrinted>
  <dcterms:created xsi:type="dcterms:W3CDTF">2020-09-29T11:59:10Z</dcterms:created>
  <dcterms:modified xsi:type="dcterms:W3CDTF">2023-01-11T18:26:00Z</dcterms:modified>
</cp:coreProperties>
</file>

<file path=docProps/thumbnail.jpeg>
</file>